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Ostaram Dashkev 		</a:t>
            </a:r>
            <a:r>
              <a:rPr lang="en"/>
              <a:t>(Governor)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8 -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9 -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11 -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12 -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13 -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Gennifer Caerdonel	(Patriarch 2)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c5a1e5cd2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c5a1e5cd2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Gennifer Caerdonel	(Patriarch 2)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c5a1e5cd2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c5a1e5cd2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Gennifer Caerdonel	(Patriarch 2)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c5a1e5cd2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c5a1e5cd2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Gennifer Caerdonel	(Patriarch 2)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c5a1e5cd2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c5a1e5cd2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Gennifer Caerdonel	(Patriarch 2)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c5a1e5cd2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c5a1e5cd2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Gennifer Caerdonel	(Patriarch 2)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c5a1e5cd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c5a1e5cd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Gennifer Caerdonel	(Patriarch 2)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c5a1e5cd2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c5a1e5cd2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Gennifer Caerdonel	(Patriarch 2)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c5a1e5cd2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c5a1e5cd2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Gennifer Caerdonel	(Patriarch 2)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c5a1e5cd2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c5a1e5cd2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Gennifer Caerdonel	(Patriarch 2)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c5a1e5cd2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c5a1e5cd2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Gennifer Caerdonel	(Patriarch 2)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c5a1e5cd2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c5a1e5cd2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Gennifer Caerdonel	(Patriarch 2)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c5a1e5cd2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c5a1e5cd2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Gennifer Caerdonel	(Patriarch 2)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c5a1e5cd2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c5a1e5cd2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Gennifer Caerdonel	(Patriarch 2)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375" y="152400"/>
            <a:ext cx="282257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90375" y="275975"/>
            <a:ext cx="48516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Ostaram Dashkev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00975" y="909900"/>
            <a:ext cx="52410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Governor of Basinhold.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250" y="152400"/>
            <a:ext cx="313121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497441" y="275975"/>
            <a:ext cx="49398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Thervan </a:t>
            </a: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Hanali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Half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100975" y="909900"/>
            <a:ext cx="53361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Owner of the Sweet Pond Magical Market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775" y="152400"/>
            <a:ext cx="300967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/>
        </p:nvSpPr>
        <p:spPr>
          <a:xfrm>
            <a:off x="511369" y="275975"/>
            <a:ext cx="5113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Tanzim 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Hanali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 Elf (More Drow)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100975" y="909900"/>
            <a:ext cx="55236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Son of the Owner of the Sweet Pond Magical Market.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025" y="152400"/>
            <a:ext cx="362902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/>
        </p:nvSpPr>
        <p:spPr>
          <a:xfrm>
            <a:off x="465294" y="275975"/>
            <a:ext cx="45393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Chand Avhoste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100975" y="909900"/>
            <a:ext cx="49035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Bishop of </a:t>
            </a:r>
            <a:r>
              <a:rPr lang="en" sz="1800">
                <a:solidFill>
                  <a:srgbClr val="FFFFFF"/>
                </a:solidFill>
              </a:rPr>
              <a:t>the</a:t>
            </a:r>
            <a:r>
              <a:rPr lang="en" sz="1800">
                <a:solidFill>
                  <a:srgbClr val="FFFFFF"/>
                </a:solidFill>
              </a:rPr>
              <a:t> Basinhold’s Church of Talos.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425" y="152400"/>
            <a:ext cx="354051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481371" y="275975"/>
            <a:ext cx="47397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Soveliss Pashar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Half Elf 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100975" y="909900"/>
            <a:ext cx="51198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Water and Air Patriarch of the Basinhold’s Church of Talos.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/>
          <p:cNvPicPr preferRelativeResize="0"/>
          <p:nvPr/>
        </p:nvPicPr>
        <p:blipFill rotWithShape="1">
          <a:blip r:embed="rId3">
            <a:alphaModFix/>
          </a:blip>
          <a:srcRect b="6576" l="0" r="0" t="0"/>
          <a:stretch/>
        </p:blipFill>
        <p:spPr>
          <a:xfrm>
            <a:off x="5503250" y="311463"/>
            <a:ext cx="3429500" cy="4520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481371" y="275975"/>
            <a:ext cx="47397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Gennifer Caedonel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Half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100975" y="909900"/>
            <a:ext cx="51198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Fire and Earth Patriarch of the Basinhold’s Church of Talos.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275" y="152400"/>
            <a:ext cx="430106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420540" y="275975"/>
            <a:ext cx="39816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Akna Firahel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Half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00975" y="909900"/>
            <a:ext cx="43011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Head Guard </a:t>
            </a:r>
            <a:r>
              <a:rPr lang="en" sz="1800">
                <a:solidFill>
                  <a:srgbClr val="FFFFFF"/>
                </a:solidFill>
              </a:rPr>
              <a:t>of the Basinhold Prison.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925" y="190500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420540" y="275975"/>
            <a:ext cx="39816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Colin Tallstag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Half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00975" y="909900"/>
            <a:ext cx="43011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Lawmaker</a:t>
            </a:r>
            <a:r>
              <a:rPr lang="en" sz="1800">
                <a:solidFill>
                  <a:srgbClr val="FFFFFF"/>
                </a:solidFill>
              </a:rPr>
              <a:t> of Basinhold.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32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392439" y="275975"/>
            <a:ext cx="3631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Lenett</a:t>
            </a: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Laumee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100975" y="909900"/>
            <a:ext cx="39228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Barkeeper </a:t>
            </a:r>
            <a:r>
              <a:rPr lang="en" sz="1800">
                <a:solidFill>
                  <a:srgbClr val="FFFFFF"/>
                </a:solidFill>
              </a:rPr>
              <a:t>of the Eager Seals Drinking Hall.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600" y="152400"/>
            <a:ext cx="580644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500667" y="275975"/>
            <a:ext cx="49800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Ilikan </a:t>
            </a: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Laumee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Half-Minotaur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100975" y="909900"/>
            <a:ext cx="5379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Chef </a:t>
            </a:r>
            <a:r>
              <a:rPr lang="en" sz="1800">
                <a:solidFill>
                  <a:srgbClr val="FFFFFF"/>
                </a:solidFill>
              </a:rPr>
              <a:t>of the Eager Seals Drinking Hall.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000" y="152400"/>
            <a:ext cx="275012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500667" y="275975"/>
            <a:ext cx="49800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Thalaman Laboda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100975" y="909900"/>
            <a:ext cx="5379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Dealer </a:t>
            </a:r>
            <a:r>
              <a:rPr lang="en" sz="1800">
                <a:solidFill>
                  <a:srgbClr val="FFFFFF"/>
                </a:solidFill>
              </a:rPr>
              <a:t>of the Eager Seals Drinking Hall.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475" y="152400"/>
            <a:ext cx="3605590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467446" y="275975"/>
            <a:ext cx="45660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Reddlepop Pilwicken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Gnome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100975" y="909900"/>
            <a:ext cx="4932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Head Chef </a:t>
            </a:r>
            <a:r>
              <a:rPr lang="en" sz="1800">
                <a:solidFill>
                  <a:srgbClr val="FFFFFF"/>
                </a:solidFill>
              </a:rPr>
              <a:t>of the Wild Grove </a:t>
            </a:r>
            <a:r>
              <a:rPr lang="en" sz="1800">
                <a:solidFill>
                  <a:srgbClr val="FFFFFF"/>
                </a:solidFill>
              </a:rPr>
              <a:t>Restaurant</a:t>
            </a:r>
            <a:r>
              <a:rPr lang="en" sz="1800">
                <a:solidFill>
                  <a:srgbClr val="FFFFFF"/>
                </a:solidFill>
              </a:rPr>
              <a:t>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2400"/>
            <a:ext cx="445160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419231" y="275975"/>
            <a:ext cx="39654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Kuori Kalagiano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Half Goliath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100975" y="909900"/>
            <a:ext cx="42834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Blacksmith</a:t>
            </a:r>
            <a:r>
              <a:rPr lang="en" sz="1800">
                <a:solidFill>
                  <a:srgbClr val="FFFFFF"/>
                </a:solidFill>
              </a:rPr>
              <a:t> of the Adore Ore.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700" y="152400"/>
            <a:ext cx="352305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481371" y="275975"/>
            <a:ext cx="47397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Balifra Torevir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Dwarf 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100975" y="909900"/>
            <a:ext cx="51198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Magical Imbuer and Manipulator </a:t>
            </a:r>
            <a:r>
              <a:rPr lang="en" sz="1800">
                <a:solidFill>
                  <a:srgbClr val="FFFFFF"/>
                </a:solidFill>
              </a:rPr>
              <a:t>of the Adore Ore.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